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4" d="100"/>
          <a:sy n="114" d="100"/>
        </p:scale>
        <p:origin x="10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</a:t>
            </a:r>
            <a:r>
              <a:rPr lang="en-US" altLang="zh-CN"/>
              <a:t>, 2022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081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  <a:blipFill>
                <a:blip r:embed="rId3"/>
                <a:stretch>
                  <a:fillRect l="-622" t="-3750" r="-484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3"/>
                <a:stretch>
                  <a:fillRect l="-815" t="-4000" r="-667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55317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3402</TotalTime>
  <Words>3633</Words>
  <Application>Microsoft Office PowerPoint</Application>
  <PresentationFormat>On-screen Show (4:3)</PresentationFormat>
  <Paragraphs>374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162</cp:revision>
  <dcterms:created xsi:type="dcterms:W3CDTF">2020-03-03T09:50:33Z</dcterms:created>
  <dcterms:modified xsi:type="dcterms:W3CDTF">2022-12-07T15:40:09Z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